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_obraz@adm.orel.ru" TargetMode="External"/><Relationship Id="rId2" Type="http://schemas.openxmlformats.org/officeDocument/2006/relationships/hyperlink" Target="mailto:deti@ore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kuratura-ore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deti@orel.ru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защиты,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опеки 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попечительства, труда и занятости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опеки и попечительства администрации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Презентация PowerPoint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Мишечкина Яна Николаевна</cp:lastModifiedBy>
  <cp:revision>11</cp:revision>
  <dcterms:created xsi:type="dcterms:W3CDTF">2021-11-15T08:36:08Z</dcterms:created>
  <dcterms:modified xsi:type="dcterms:W3CDTF">2023-10-19T12:29:08Z</dcterms:modified>
</cp:coreProperties>
</file>